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1" r:id="rId6"/>
    <p:sldId id="260" r:id="rId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228" y="14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ocker-for-data-science/docker-for-data-science-tutorial/tree/master/exercises/02_dockerfile_essentia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Docker </a:t>
            </a:r>
            <a:r>
              <a:rPr lang="da-DK" sz="2000" dirty="0" err="1"/>
              <a:t>Exercise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92065-F633-4C1B-BCB6-CF28487D2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F7988-4E33-4B31-8B3B-E9511A589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Go over the </a:t>
            </a:r>
            <a:r>
              <a:rPr lang="da-DK" dirty="0" err="1"/>
              <a:t>exercise</a:t>
            </a:r>
            <a:r>
              <a:rPr lang="da-DK" dirty="0"/>
              <a:t> at</a:t>
            </a:r>
          </a:p>
          <a:p>
            <a:pPr lvl="1"/>
            <a:r>
              <a:rPr lang="en-US" dirty="0">
                <a:hlinkClick r:id="rId2"/>
              </a:rPr>
              <a:t>https://github.com/docker-for-data-science/docker-for-data-science-tutorial/tree/master/exercises/02_dockerfile_essentials</a:t>
            </a:r>
            <a:endParaRPr lang="en-US" dirty="0"/>
          </a:p>
          <a:p>
            <a:pPr lvl="1"/>
            <a:endParaRPr lang="en-US" dirty="0"/>
          </a:p>
          <a:p>
            <a:r>
              <a:rPr lang="en-US" i="1" dirty="0"/>
              <a:t>Create a python ‘hello world’ program, copy it to the container in folder ‘/app’ and run it upon container startup.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29F02-660F-45EB-9C28-69A75B55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7E65B-5BDF-474E-8F86-ECA88F7A2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73DB0-BA91-4A4D-8606-64761FC35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7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31D0-3971-4CCB-823A-4D0A4CADD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CCCD9-E025-434A-87BC-64CCA65D7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76300"/>
            <a:ext cx="7543800" cy="4318000"/>
          </a:xfrm>
        </p:spPr>
        <p:txBody>
          <a:bodyPr/>
          <a:lstStyle/>
          <a:p>
            <a:r>
              <a:rPr lang="da-DK" sz="2000" dirty="0" err="1"/>
              <a:t>Create</a:t>
            </a:r>
            <a:r>
              <a:rPr lang="da-DK" sz="2000" dirty="0"/>
              <a:t> a ‘</a:t>
            </a:r>
            <a:r>
              <a:rPr lang="da-DK" sz="2000" dirty="0" err="1"/>
              <a:t>Hello</a:t>
            </a:r>
            <a:r>
              <a:rPr lang="da-DK" sz="2000" dirty="0"/>
              <a:t> (</a:t>
            </a:r>
            <a:r>
              <a:rPr lang="da-DK" sz="2000" dirty="0" err="1"/>
              <a:t>yourname</a:t>
            </a:r>
            <a:r>
              <a:rPr lang="da-DK" sz="2000" dirty="0"/>
              <a:t>)’ web server container.</a:t>
            </a:r>
          </a:p>
          <a:p>
            <a:pPr lvl="1"/>
            <a:r>
              <a:rPr lang="da-DK" sz="1600" dirty="0"/>
              <a:t>Base it upon base image: </a:t>
            </a:r>
            <a:r>
              <a:rPr lang="da-DK" sz="1600" dirty="0" err="1"/>
              <a:t>henrikbaerbak</a:t>
            </a:r>
            <a:r>
              <a:rPr lang="da-DK" sz="1600" dirty="0"/>
              <a:t>/jdk8-gradle</a:t>
            </a:r>
          </a:p>
          <a:p>
            <a:pPr lvl="1"/>
            <a:r>
              <a:rPr lang="da-DK" sz="1600" dirty="0"/>
              <a:t>Make it </a:t>
            </a:r>
            <a:r>
              <a:rPr lang="da-DK" sz="1600" dirty="0" err="1"/>
              <a:t>contain</a:t>
            </a:r>
            <a:r>
              <a:rPr lang="da-DK" sz="1600" dirty="0"/>
              <a:t> a /</a:t>
            </a:r>
            <a:r>
              <a:rPr lang="da-DK" sz="1600" dirty="0" err="1"/>
              <a:t>root</a:t>
            </a:r>
            <a:r>
              <a:rPr lang="da-DK" sz="1600" dirty="0"/>
              <a:t>/</a:t>
            </a:r>
            <a:r>
              <a:rPr lang="da-DK" sz="1600" dirty="0" err="1"/>
              <a:t>hello</a:t>
            </a:r>
            <a:r>
              <a:rPr lang="da-DK" sz="1600" dirty="0"/>
              <a:t> WORKDIR</a:t>
            </a:r>
          </a:p>
          <a:p>
            <a:pPr lvl="1"/>
            <a:r>
              <a:rPr lang="da-DK" sz="1600" dirty="0"/>
              <a:t>In </a:t>
            </a:r>
            <a:r>
              <a:rPr lang="da-DK" sz="1600" dirty="0" err="1"/>
              <a:t>this</a:t>
            </a:r>
            <a:r>
              <a:rPr lang="da-DK" sz="1600" dirty="0"/>
              <a:t>, have the </a:t>
            </a:r>
            <a:r>
              <a:rPr lang="da-DK" sz="1600" dirty="0" err="1"/>
              <a:t>following</a:t>
            </a:r>
            <a:r>
              <a:rPr lang="da-DK" sz="1600" dirty="0"/>
              <a:t> ‘</a:t>
            </a:r>
            <a:r>
              <a:rPr lang="da-DK" sz="1600" dirty="0" err="1"/>
              <a:t>build.gradle</a:t>
            </a:r>
            <a:r>
              <a:rPr lang="da-DK" sz="1600" dirty="0"/>
              <a:t>’ file (in /</a:t>
            </a:r>
            <a:r>
              <a:rPr lang="da-DK" sz="1600" dirty="0" err="1"/>
              <a:t>root</a:t>
            </a:r>
            <a:r>
              <a:rPr lang="da-DK" sz="1600" dirty="0"/>
              <a:t>/</a:t>
            </a:r>
            <a:r>
              <a:rPr lang="da-DK" sz="1600" dirty="0" err="1"/>
              <a:t>hello</a:t>
            </a:r>
            <a:r>
              <a:rPr lang="da-DK" sz="1600" dirty="0"/>
              <a:t>)</a:t>
            </a:r>
          </a:p>
          <a:p>
            <a:pPr lvl="1"/>
            <a:r>
              <a:rPr lang="da-DK" sz="1600" dirty="0"/>
              <a:t>And have ‘HelloSpark.java’ file (in /</a:t>
            </a:r>
            <a:r>
              <a:rPr lang="da-DK" sz="1600" dirty="0" err="1"/>
              <a:t>root</a:t>
            </a:r>
            <a:r>
              <a:rPr lang="da-DK" sz="1600" dirty="0"/>
              <a:t>/</a:t>
            </a:r>
            <a:r>
              <a:rPr lang="da-DK" sz="1600" dirty="0" err="1"/>
              <a:t>hello</a:t>
            </a:r>
            <a:r>
              <a:rPr lang="da-DK" sz="1600" dirty="0"/>
              <a:t>/</a:t>
            </a:r>
            <a:r>
              <a:rPr lang="da-DK" sz="1600" dirty="0" err="1"/>
              <a:t>src</a:t>
            </a:r>
            <a:r>
              <a:rPr lang="da-DK" sz="1600" dirty="0"/>
              <a:t>/</a:t>
            </a:r>
            <a:r>
              <a:rPr lang="da-DK" sz="1600" dirty="0" err="1"/>
              <a:t>main</a:t>
            </a:r>
            <a:r>
              <a:rPr lang="da-DK" sz="1600" dirty="0"/>
              <a:t>/</a:t>
            </a:r>
            <a:r>
              <a:rPr lang="da-DK" sz="1600" dirty="0" err="1"/>
              <a:t>java</a:t>
            </a:r>
            <a:r>
              <a:rPr lang="da-DK" sz="1600" dirty="0"/>
              <a:t>/</a:t>
            </a:r>
            <a:r>
              <a:rPr lang="da-DK" sz="1600" dirty="0" err="1"/>
              <a:t>example</a:t>
            </a:r>
            <a:r>
              <a:rPr lang="da-DK" sz="1600" dirty="0"/>
              <a:t>/)</a:t>
            </a: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D8CBF-FDBF-4859-8C77-09F54439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E6931-BC05-442A-85BB-9C2D99AE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89237-9800-471E-8941-73FCD9CC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15C346-7A0A-4FF5-88AD-294A7DEDEF04}"/>
              </a:ext>
            </a:extLst>
          </p:cNvPr>
          <p:cNvSpPr/>
          <p:nvPr/>
        </p:nvSpPr>
        <p:spPr>
          <a:xfrm>
            <a:off x="4186456" y="2743200"/>
            <a:ext cx="4728944" cy="213360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package example;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import static </a:t>
            </a:r>
            <a:r>
              <a:rPr lang="en-US" sz="1200" dirty="0" err="1">
                <a:solidFill>
                  <a:schemeClr val="tx1"/>
                </a:solidFill>
              </a:rPr>
              <a:t>spark.Spark</a:t>
            </a:r>
            <a:r>
              <a:rPr lang="en-US" sz="1200" dirty="0">
                <a:solidFill>
                  <a:schemeClr val="tx1"/>
                </a:solidFill>
              </a:rPr>
              <a:t>.*;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</a:rPr>
              <a:t>HelloSpark</a:t>
            </a:r>
            <a:r>
              <a:rPr lang="en-US" sz="1200" dirty="0">
                <a:solidFill>
                  <a:schemeClr val="tx1"/>
                </a:solidFill>
              </a:rPr>
              <a:t> {</a:t>
            </a:r>
          </a:p>
          <a:p>
            <a:r>
              <a:rPr lang="en-US" sz="1200" dirty="0">
                <a:solidFill>
                  <a:schemeClr val="tx1"/>
                </a:solidFill>
              </a:rPr>
              <a:t>  public static void main(String[] </a:t>
            </a:r>
            <a:r>
              <a:rPr lang="en-US" sz="1200" dirty="0" err="1">
                <a:solidFill>
                  <a:schemeClr val="tx1"/>
                </a:solidFill>
              </a:rPr>
              <a:t>args</a:t>
            </a:r>
            <a:r>
              <a:rPr lang="en-US" sz="1200" dirty="0">
                <a:solidFill>
                  <a:schemeClr val="tx1"/>
                </a:solidFill>
              </a:rPr>
              <a:t>) {</a:t>
            </a:r>
          </a:p>
          <a:p>
            <a:r>
              <a:rPr lang="en-US" sz="1200" dirty="0">
                <a:solidFill>
                  <a:schemeClr val="tx1"/>
                </a:solidFill>
              </a:rPr>
              <a:t>    get("/hello/:name",</a:t>
            </a:r>
          </a:p>
          <a:p>
            <a:r>
              <a:rPr lang="en-US" sz="1200" dirty="0">
                <a:solidFill>
                  <a:schemeClr val="tx1"/>
                </a:solidFill>
              </a:rPr>
              <a:t>        (req, res) -&gt; "&lt;H2&gt;Hello to you "+</a:t>
            </a:r>
            <a:r>
              <a:rPr lang="en-US" sz="1200" dirty="0" err="1">
                <a:solidFill>
                  <a:schemeClr val="tx1"/>
                </a:solidFill>
              </a:rPr>
              <a:t>req.params</a:t>
            </a:r>
            <a:r>
              <a:rPr lang="en-US" sz="1200" dirty="0">
                <a:solidFill>
                  <a:schemeClr val="tx1"/>
                </a:solidFill>
              </a:rPr>
              <a:t>(":name")+"&lt;/H2&gt;");</a:t>
            </a:r>
          </a:p>
          <a:p>
            <a:r>
              <a:rPr lang="en-US" sz="1200" dirty="0">
                <a:solidFill>
                  <a:schemeClr val="tx1"/>
                </a:solidFill>
              </a:rPr>
              <a:t>  }</a:t>
            </a:r>
          </a:p>
          <a:p>
            <a:r>
              <a:rPr lang="en-US" sz="12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62992A-2498-4079-9C1C-C654976A3FFA}"/>
              </a:ext>
            </a:extLst>
          </p:cNvPr>
          <p:cNvSpPr txBox="1"/>
          <p:nvPr/>
        </p:nvSpPr>
        <p:spPr>
          <a:xfrm>
            <a:off x="266700" y="2448223"/>
            <a:ext cx="3352800" cy="2923877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en-US" sz="800" dirty="0"/>
              <a:t>/* Build file hello-spark  */</a:t>
            </a:r>
          </a:p>
          <a:p>
            <a:endParaRPr lang="en-US" sz="800" dirty="0"/>
          </a:p>
          <a:p>
            <a:r>
              <a:rPr lang="en-US" sz="800" dirty="0"/>
              <a:t>plugins {</a:t>
            </a:r>
          </a:p>
          <a:p>
            <a:r>
              <a:rPr lang="en-US" sz="800" dirty="0"/>
              <a:t>  id 'java'</a:t>
            </a:r>
          </a:p>
          <a:p>
            <a:r>
              <a:rPr lang="en-US" sz="800" dirty="0"/>
              <a:t>}</a:t>
            </a:r>
          </a:p>
          <a:p>
            <a:endParaRPr lang="en-US" sz="800" dirty="0"/>
          </a:p>
          <a:p>
            <a:r>
              <a:rPr lang="en-US" sz="800" dirty="0"/>
              <a:t>repositories {</a:t>
            </a:r>
          </a:p>
          <a:p>
            <a:r>
              <a:rPr lang="en-US" sz="800" dirty="0"/>
              <a:t>    </a:t>
            </a:r>
            <a:r>
              <a:rPr lang="en-US" sz="800" dirty="0" err="1"/>
              <a:t>mavenCentral</a:t>
            </a:r>
            <a:r>
              <a:rPr lang="en-US" sz="800" dirty="0"/>
              <a:t>()</a:t>
            </a:r>
          </a:p>
          <a:p>
            <a:r>
              <a:rPr lang="en-US" sz="800" dirty="0"/>
              <a:t>}</a:t>
            </a:r>
          </a:p>
          <a:p>
            <a:r>
              <a:rPr lang="en-US" sz="800" dirty="0"/>
              <a:t>    </a:t>
            </a:r>
          </a:p>
          <a:p>
            <a:r>
              <a:rPr lang="en-US" sz="800" dirty="0"/>
              <a:t>dependencies {</a:t>
            </a:r>
          </a:p>
          <a:p>
            <a:r>
              <a:rPr lang="en-US" sz="800" dirty="0"/>
              <a:t>  // Use the </a:t>
            </a:r>
            <a:r>
              <a:rPr lang="en-US" sz="800" dirty="0" err="1"/>
              <a:t>SparkJava</a:t>
            </a:r>
            <a:r>
              <a:rPr lang="en-US" sz="800" dirty="0"/>
              <a:t> web server framework</a:t>
            </a:r>
          </a:p>
          <a:p>
            <a:r>
              <a:rPr lang="en-US" sz="800" dirty="0"/>
              <a:t>  implementation group: '</a:t>
            </a:r>
            <a:r>
              <a:rPr lang="en-US" sz="800" dirty="0" err="1"/>
              <a:t>com.sparkjava</a:t>
            </a:r>
            <a:r>
              <a:rPr lang="en-US" sz="800" dirty="0"/>
              <a:t>', name: 'spark-core',</a:t>
            </a:r>
          </a:p>
          <a:p>
            <a:r>
              <a:rPr lang="en-US" sz="800" dirty="0"/>
              <a:t>    version: '2.9.3'</a:t>
            </a:r>
          </a:p>
          <a:p>
            <a:r>
              <a:rPr lang="en-US" sz="800" dirty="0"/>
              <a:t>}</a:t>
            </a:r>
          </a:p>
          <a:p>
            <a:endParaRPr lang="en-US" sz="800" dirty="0"/>
          </a:p>
          <a:p>
            <a:r>
              <a:rPr lang="en-US" sz="800" dirty="0"/>
              <a:t>task hello(type: </a:t>
            </a:r>
            <a:r>
              <a:rPr lang="en-US" sz="800" dirty="0" err="1"/>
              <a:t>JavaExec</a:t>
            </a:r>
            <a:r>
              <a:rPr lang="en-US" sz="800" dirty="0"/>
              <a:t>) {</a:t>
            </a:r>
          </a:p>
          <a:p>
            <a:r>
              <a:rPr lang="en-US" sz="800" dirty="0"/>
              <a:t>  group 'SWEA'</a:t>
            </a:r>
          </a:p>
          <a:p>
            <a:r>
              <a:rPr lang="en-US" sz="800" dirty="0"/>
              <a:t>  description 'Dependency management demonstration'</a:t>
            </a:r>
          </a:p>
          <a:p>
            <a:endParaRPr lang="en-US" sz="800" dirty="0"/>
          </a:p>
          <a:p>
            <a:r>
              <a:rPr lang="en-US" sz="800" dirty="0"/>
              <a:t>  main = '</a:t>
            </a:r>
            <a:r>
              <a:rPr lang="en-US" sz="800" dirty="0" err="1"/>
              <a:t>example.HelloSpark</a:t>
            </a:r>
            <a:r>
              <a:rPr lang="en-US" sz="800" dirty="0"/>
              <a:t>'</a:t>
            </a:r>
          </a:p>
          <a:p>
            <a:r>
              <a:rPr lang="en-US" sz="800" dirty="0"/>
              <a:t>  </a:t>
            </a:r>
            <a:r>
              <a:rPr lang="en-US" sz="800" dirty="0" err="1"/>
              <a:t>classpath</a:t>
            </a:r>
            <a:r>
              <a:rPr lang="en-US" sz="800" dirty="0"/>
              <a:t> = </a:t>
            </a:r>
            <a:r>
              <a:rPr lang="en-US" sz="800" dirty="0" err="1"/>
              <a:t>sourceSets.main.runtimeClasspath</a:t>
            </a:r>
            <a:endParaRPr lang="en-US" sz="800" dirty="0"/>
          </a:p>
          <a:p>
            <a:r>
              <a:rPr lang="en-US" sz="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1637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3DD34-3DFE-4500-A287-2084D8B2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74A70-C97C-47CA-B588-F2BF31E82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When</a:t>
            </a:r>
            <a:r>
              <a:rPr lang="da-DK" dirty="0"/>
              <a:t> run, do run ‘</a:t>
            </a:r>
            <a:r>
              <a:rPr lang="da-DK" dirty="0" err="1"/>
              <a:t>gradle</a:t>
            </a:r>
            <a:r>
              <a:rPr lang="da-DK" dirty="0"/>
              <a:t> </a:t>
            </a:r>
            <a:r>
              <a:rPr lang="da-DK" dirty="0" err="1"/>
              <a:t>hello</a:t>
            </a:r>
            <a:r>
              <a:rPr lang="da-DK" dirty="0"/>
              <a:t>’</a:t>
            </a:r>
          </a:p>
          <a:p>
            <a:endParaRPr lang="da-DK" dirty="0"/>
          </a:p>
          <a:p>
            <a:r>
              <a:rPr lang="da-DK" dirty="0"/>
              <a:t>Output </a:t>
            </a:r>
            <a:r>
              <a:rPr lang="da-DK" dirty="0" err="1"/>
              <a:t>required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Open </a:t>
            </a:r>
            <a:r>
              <a:rPr lang="da-DK" dirty="0" err="1"/>
              <a:t>firefox</a:t>
            </a:r>
            <a:r>
              <a:rPr lang="da-DK" dirty="0"/>
              <a:t> on ‘localhost:4567/</a:t>
            </a:r>
            <a:r>
              <a:rPr lang="da-DK" dirty="0" err="1"/>
              <a:t>hello</a:t>
            </a:r>
            <a:r>
              <a:rPr lang="da-DK" dirty="0"/>
              <a:t>/(</a:t>
            </a:r>
            <a:r>
              <a:rPr lang="da-DK" dirty="0" err="1"/>
              <a:t>name</a:t>
            </a:r>
            <a:r>
              <a:rPr lang="da-DK" dirty="0"/>
              <a:t>)’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9E506-340D-48C6-A48D-CF8E9849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1B7E3-46CE-4A80-B84D-550112DFB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B665-CCE8-469E-816B-85582332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B99615-D4F3-4D13-9E5F-401A2C614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857500"/>
            <a:ext cx="485775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54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78A91-04C4-4F4A-8BFE-51D2CB6A9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A470-CCB6-4648-A3AE-605A134F1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Create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own</a:t>
            </a:r>
            <a:r>
              <a:rPr lang="da-DK" dirty="0"/>
              <a:t> Docker hub </a:t>
            </a:r>
            <a:r>
              <a:rPr lang="da-DK" dirty="0" err="1"/>
              <a:t>account</a:t>
            </a:r>
            <a:r>
              <a:rPr lang="da-DK" dirty="0"/>
              <a:t> and upload the </a:t>
            </a:r>
            <a:r>
              <a:rPr lang="da-DK" dirty="0" err="1"/>
              <a:t>previous</a:t>
            </a:r>
            <a:r>
              <a:rPr lang="da-DK" dirty="0"/>
              <a:t> images.</a:t>
            </a:r>
          </a:p>
          <a:p>
            <a:endParaRPr lang="da-DK" dirty="0"/>
          </a:p>
          <a:p>
            <a:r>
              <a:rPr lang="da-DK" dirty="0"/>
              <a:t>Let </a:t>
            </a:r>
            <a:r>
              <a:rPr lang="da-DK" dirty="0" err="1"/>
              <a:t>your</a:t>
            </a:r>
            <a:r>
              <a:rPr lang="da-DK" dirty="0"/>
              <a:t> team mates </a:t>
            </a:r>
            <a:r>
              <a:rPr lang="da-DK" dirty="0" err="1"/>
              <a:t>pull</a:t>
            </a:r>
            <a:r>
              <a:rPr lang="da-DK" dirty="0"/>
              <a:t> and run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uploaded</a:t>
            </a:r>
            <a:r>
              <a:rPr lang="da-DK" dirty="0"/>
              <a:t> images.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0073B-2A30-4DFE-9B24-1BD16AF5C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92661-2D26-4A2E-AFE1-F4C87464C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3F8AD-F21A-4C1E-8D09-2B4CA218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2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8FEBC-D7E2-48F8-ABD6-CF413DF6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/>
              <a:t>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CA344-2DC1-4E52-B26E-1D97E951B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Start on the ‘image-dockerfile’ mandatory </a:t>
            </a:r>
            <a:r>
              <a:rPr lang="da-DK" dirty="0" err="1"/>
              <a:t>exercise</a:t>
            </a:r>
            <a:r>
              <a:rPr lang="da-DK" dirty="0"/>
              <a:t>…</a:t>
            </a:r>
          </a:p>
          <a:p>
            <a:endParaRPr lang="da-DK" dirty="0"/>
          </a:p>
          <a:p>
            <a:r>
              <a:rPr lang="da-DK" dirty="0"/>
              <a:t>And the ‘</a:t>
            </a:r>
            <a:r>
              <a:rPr lang="da-DK" dirty="0" err="1"/>
              <a:t>volume-mount</a:t>
            </a:r>
            <a:r>
              <a:rPr lang="da-DK" dirty="0"/>
              <a:t>’ </a:t>
            </a:r>
            <a:r>
              <a:rPr lang="da-DK" dirty="0" err="1"/>
              <a:t>exercise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CCF6A-E523-4341-ABD1-F2D78D4CB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24B24-972C-4915-B031-E42D32CD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FB9BC-FA41-4B02-9EF4-305A2B450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89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379</Words>
  <Application>Microsoft Office PowerPoint</Application>
  <PresentationFormat>On-screen Show (16:10)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Microservices and DevOps</vt:lpstr>
      <vt:lpstr>Exercise 1</vt:lpstr>
      <vt:lpstr>Exercise 2</vt:lpstr>
      <vt:lpstr>Exercise 2</vt:lpstr>
      <vt:lpstr>Exercise 3</vt:lpstr>
      <vt:lpstr>Exercise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81</cp:revision>
  <dcterms:created xsi:type="dcterms:W3CDTF">2006-08-16T00:00:00Z</dcterms:created>
  <dcterms:modified xsi:type="dcterms:W3CDTF">2021-07-01T08:59:50Z</dcterms:modified>
</cp:coreProperties>
</file>